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2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с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ледующим темам: 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налоговых уведомлений, направленных в 2023 году. О возможности получения налоговых уведомлений и требований об уплате задолженности через ЛК ЕПГУ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 изменения налогового законодательства в сфере досудебного урегулирования налоговых споров (порядок подачи возражений/жалоб в вышестоящий налоговый орган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Предоставление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документов на государственную регистрацию ЮЛ и ИП в электронном виде. Порядок заполнения документов, основные причины отказов при государственной регистрации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Реорганизация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налоговых органов Ямало-Ненецкого автономного округа.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декабря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 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завершение переходного периода, связанного с внедрением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</a:t>
            </a:r>
            <a:r>
              <a:rPr lang="en-US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налоговых уведомлений, направленных в 2023 году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ЕПГУ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реорганизации налоговых органов ЯНАО в связи с переходом на 2-уровневую систему управления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2130</TotalTime>
  <Words>105</Words>
  <Application>Microsoft Office PowerPoint</Application>
  <PresentationFormat>Лист A4 (210x297 мм)</PresentationFormat>
  <Paragraphs>27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260</cp:revision>
  <cp:lastPrinted>2023-03-24T03:51:23Z</cp:lastPrinted>
  <dcterms:created xsi:type="dcterms:W3CDTF">2020-04-10T13:09:37Z</dcterms:created>
  <dcterms:modified xsi:type="dcterms:W3CDTF">2023-12-25T05:16:58Z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